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0B4-3B02-4EB8-BE12-3C9E71CAF19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5F7-DC9B-4153-892C-34BE8D3FB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0B4-3B02-4EB8-BE12-3C9E71CAF19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5F7-DC9B-4153-892C-34BE8D3FB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0B4-3B02-4EB8-BE12-3C9E71CAF19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5F7-DC9B-4153-892C-34BE8D3FB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0B4-3B02-4EB8-BE12-3C9E71CAF19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5F7-DC9B-4153-892C-34BE8D3FB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0B4-3B02-4EB8-BE12-3C9E71CAF19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5F7-DC9B-4153-892C-34BE8D3FB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0B4-3B02-4EB8-BE12-3C9E71CAF19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5F7-DC9B-4153-892C-34BE8D3FB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0B4-3B02-4EB8-BE12-3C9E71CAF19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5F7-DC9B-4153-892C-34BE8D3FB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0B4-3B02-4EB8-BE12-3C9E71CAF19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5F7-DC9B-4153-892C-34BE8D3FB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0B4-3B02-4EB8-BE12-3C9E71CAF19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5F7-DC9B-4153-892C-34BE8D3FB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0B4-3B02-4EB8-BE12-3C9E71CAF19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5F7-DC9B-4153-892C-34BE8D3FB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0B4-3B02-4EB8-BE12-3C9E71CAF19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05F7-DC9B-4153-892C-34BE8D3FB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AE0B4-3B02-4EB8-BE12-3C9E71CAF194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B05F7-DC9B-4153-892C-34BE8D3FB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50" y="318208"/>
            <a:ext cx="8643353" cy="462949"/>
          </a:xfr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r>
              <a:rPr lang="en-US" sz="2400" b="1" dirty="0" smtClean="0"/>
              <a:t>Project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39450" y="3981796"/>
            <a:ext cx="4180150" cy="2618509"/>
          </a:xfrm>
          <a:ln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solidFill>
                  <a:srgbClr val="00703C"/>
                </a:solidFill>
              </a:rPr>
              <a:t>Key Insight/Innovation</a:t>
            </a:r>
          </a:p>
          <a:p>
            <a:pPr marL="344488" indent="-344488">
              <a:buNone/>
            </a:pPr>
            <a:endParaRPr lang="en-US" sz="1600" dirty="0" smtClean="0"/>
          </a:p>
        </p:txBody>
      </p:sp>
      <p:sp>
        <p:nvSpPr>
          <p:cNvPr id="9" name="Content Placeholder 5"/>
          <p:cNvSpPr>
            <a:spLocks noGrp="1"/>
          </p:cNvSpPr>
          <p:nvPr>
            <p:ph sz="half" idx="1"/>
          </p:nvPr>
        </p:nvSpPr>
        <p:spPr>
          <a:xfrm>
            <a:off x="4724399" y="4242261"/>
            <a:ext cx="4234409" cy="2358043"/>
          </a:xfrm>
          <a:ln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solidFill>
                  <a:srgbClr val="00703C"/>
                </a:solidFill>
              </a:rPr>
              <a:t>Potential Applications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9449" y="0"/>
            <a:ext cx="8643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 and Department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214492" y="686279"/>
            <a:ext cx="2569854" cy="1785464"/>
            <a:chOff x="2253498" y="1564447"/>
            <a:chExt cx="2569854" cy="1785464"/>
          </a:xfrm>
        </p:grpSpPr>
        <p:grpSp>
          <p:nvGrpSpPr>
            <p:cNvPr id="21" name="Group 4"/>
            <p:cNvGrpSpPr/>
            <p:nvPr/>
          </p:nvGrpSpPr>
          <p:grpSpPr>
            <a:xfrm>
              <a:off x="2286000" y="1600200"/>
              <a:ext cx="2529916" cy="1700784"/>
              <a:chOff x="2286000" y="1600200"/>
              <a:chExt cx="2529916" cy="1700784"/>
            </a:xfrm>
          </p:grpSpPr>
          <p:pic>
            <p:nvPicPr>
              <p:cNvPr id="24" name="Picture 23" descr="final_plate_003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286000" y="1600200"/>
                <a:ext cx="2529916" cy="1700784"/>
              </a:xfrm>
              <a:prstGeom prst="rect">
                <a:avLst/>
              </a:prstGeom>
              <a:noFill/>
            </p:spPr>
          </p:pic>
          <p:sp>
            <p:nvSpPr>
              <p:cNvPr id="25" name="Line 2"/>
              <p:cNvSpPr>
                <a:spLocks noChangeAspect="1" noChangeShapeType="1"/>
              </p:cNvSpPr>
              <p:nvPr/>
            </p:nvSpPr>
            <p:spPr bwMode="auto">
              <a:xfrm>
                <a:off x="3551062" y="2057400"/>
                <a:ext cx="0" cy="32385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3526308" y="1914378"/>
                <a:ext cx="32385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4922" tIns="32461" rIns="64922" bIns="3246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SimSun" pitchFamily="2" charset="-122"/>
                    <a:cs typeface="Times New Roman" pitchFamily="18" charset="0"/>
                  </a:rPr>
                  <a:t>F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2253498" y="1564447"/>
              <a:ext cx="2569854" cy="6067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62165" y="1590449"/>
              <a:ext cx="45719" cy="17594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7331" y="701056"/>
            <a:ext cx="2543853" cy="1763796"/>
            <a:chOff x="56337" y="1490775"/>
            <a:chExt cx="2543853" cy="1763796"/>
          </a:xfrm>
        </p:grpSpPr>
        <p:pic>
          <p:nvPicPr>
            <p:cNvPr id="28" name="Picture 27" descr="final_plate_002 copy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200" y="1524000"/>
              <a:ext cx="2488952" cy="1700784"/>
            </a:xfrm>
            <a:prstGeom prst="rect">
              <a:avLst/>
            </a:prstGeom>
            <a:noFill/>
          </p:spPr>
        </p:pic>
        <p:sp>
          <p:nvSpPr>
            <p:cNvPr id="29" name="Rectangle 28"/>
            <p:cNvSpPr/>
            <p:nvPr/>
          </p:nvSpPr>
          <p:spPr>
            <a:xfrm>
              <a:off x="56337" y="1490775"/>
              <a:ext cx="2543853" cy="866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5005" y="1516777"/>
              <a:ext cx="56337" cy="17377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1" name="Line 3"/>
          <p:cNvSpPr>
            <a:spLocks noChangeAspect="1" noChangeShapeType="1"/>
          </p:cNvSpPr>
          <p:nvPr/>
        </p:nvSpPr>
        <p:spPr bwMode="auto">
          <a:xfrm>
            <a:off x="1299342" y="1575262"/>
            <a:ext cx="0" cy="3238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Text Box 4"/>
          <p:cNvSpPr txBox="1">
            <a:spLocks noChangeAspect="1" noChangeArrowheads="1"/>
          </p:cNvSpPr>
          <p:nvPr/>
        </p:nvSpPr>
        <p:spPr bwMode="auto">
          <a:xfrm>
            <a:off x="1267584" y="1422862"/>
            <a:ext cx="3238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922" tIns="32461" rIns="64922" bIns="3246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724399" y="1041862"/>
            <a:ext cx="4158405" cy="3031374"/>
          </a:xfrm>
          <a:ln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solidFill>
                  <a:srgbClr val="00703C"/>
                </a:solidFill>
              </a:rPr>
              <a:t>Scientific Impact</a:t>
            </a:r>
          </a:p>
          <a:p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16573" y="2316171"/>
            <a:ext cx="2508700" cy="2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400" dirty="0" smtClean="0"/>
              <a:t>Figure title or brief explanation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0491" y="1298501"/>
            <a:ext cx="3390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ILLUSTRATIVE FIGURE</a:t>
            </a:r>
            <a:endParaRPr lang="en-US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186" y="1"/>
            <a:ext cx="1055520" cy="554148"/>
          </a:xfrm>
          <a:prstGeom prst="rect">
            <a:avLst/>
          </a:prstGeom>
        </p:spPr>
      </p:pic>
      <p:sp>
        <p:nvSpPr>
          <p:cNvPr id="32" name="Content Placeholder 5"/>
          <p:cNvSpPr>
            <a:spLocks noGrp="1"/>
          </p:cNvSpPr>
          <p:nvPr>
            <p:ph sz="half" idx="1"/>
          </p:nvPr>
        </p:nvSpPr>
        <p:spPr>
          <a:xfrm>
            <a:off x="239450" y="2607632"/>
            <a:ext cx="4180150" cy="1221764"/>
          </a:xfrm>
          <a:ln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solidFill>
                  <a:srgbClr val="00703C"/>
                </a:solidFill>
              </a:rPr>
              <a:t>Objective</a:t>
            </a:r>
          </a:p>
          <a:p>
            <a:endParaRPr lang="en-US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21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SimSun</vt:lpstr>
      <vt:lpstr>Arial</vt:lpstr>
      <vt:lpstr>Calibri</vt:lpstr>
      <vt:lpstr>Times New Roman</vt:lpstr>
      <vt:lpstr>Office Theme</vt:lpstr>
      <vt:lpstr>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 Lamattina</dc:creator>
  <cp:lastModifiedBy>Lesley Brown</cp:lastModifiedBy>
  <cp:revision>38</cp:revision>
  <cp:lastPrinted>2016-07-06T16:07:57Z</cp:lastPrinted>
  <dcterms:created xsi:type="dcterms:W3CDTF">2011-03-21T12:33:23Z</dcterms:created>
  <dcterms:modified xsi:type="dcterms:W3CDTF">2017-10-22T17:04:42Z</dcterms:modified>
</cp:coreProperties>
</file>